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71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1" autoAdjust="0"/>
  </p:normalViewPr>
  <p:slideViewPr>
    <p:cSldViewPr>
      <p:cViewPr>
        <p:scale>
          <a:sx n="100" d="100"/>
          <a:sy n="100" d="100"/>
        </p:scale>
        <p:origin x="-110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9ABF-5804-42D3-B7DE-28A23C080AED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5FC4-4D5D-42D5-AE74-9D2B2C4C06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49F6-6ECB-436D-8894-130BF08B91CE}" type="datetimeFigureOut">
              <a:rPr lang="fr-FR" smtClean="0"/>
              <a:pPr/>
              <a:t>02/06/2023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88CE-5B79-41E6-8C04-5D9ADCDAC8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230131_100845.jpg"/>
          <p:cNvPicPr>
            <a:picLocks noChangeAspect="1"/>
          </p:cNvPicPr>
          <p:nvPr/>
        </p:nvPicPr>
        <p:blipFill>
          <a:blip r:embed="rId2" cstate="print"/>
          <a:srcRect l="69687" t="30750" r="14563" b="37750"/>
          <a:stretch>
            <a:fillRect/>
          </a:stretch>
        </p:blipFill>
        <p:spPr>
          <a:xfrm>
            <a:off x="5929322" y="214290"/>
            <a:ext cx="793755" cy="714380"/>
          </a:xfrm>
          <a:prstGeom prst="rect">
            <a:avLst/>
          </a:prstGeom>
        </p:spPr>
      </p:pic>
      <p:pic>
        <p:nvPicPr>
          <p:cNvPr id="9" name="Image 8" descr="20211026_145024 (1).jpg"/>
          <p:cNvPicPr>
            <a:picLocks noChangeAspect="1"/>
          </p:cNvPicPr>
          <p:nvPr/>
        </p:nvPicPr>
        <p:blipFill>
          <a:blip r:embed="rId3" cstate="print"/>
          <a:srcRect l="34312" t="8199" r="44463" b="44654"/>
          <a:stretch>
            <a:fillRect/>
          </a:stretch>
        </p:blipFill>
        <p:spPr>
          <a:xfrm>
            <a:off x="3643306" y="214290"/>
            <a:ext cx="714380" cy="714380"/>
          </a:xfrm>
          <a:prstGeom prst="rect">
            <a:avLst/>
          </a:prstGeom>
        </p:spPr>
      </p:pic>
      <p:pic>
        <p:nvPicPr>
          <p:cNvPr id="10" name="Espace réservé du contenu 2" descr="085.jpg"/>
          <p:cNvPicPr>
            <a:picLocks noChangeAspect="1"/>
          </p:cNvPicPr>
          <p:nvPr/>
        </p:nvPicPr>
        <p:blipFill>
          <a:blip r:embed="rId4" cstate="print"/>
          <a:srcRect l="40148" t="44103" r="48477" b="31891"/>
          <a:stretch>
            <a:fillRect/>
          </a:stretch>
        </p:blipFill>
        <p:spPr>
          <a:xfrm>
            <a:off x="2786050" y="2928934"/>
            <a:ext cx="714380" cy="714380"/>
          </a:xfrm>
          <a:prstGeom prst="rect">
            <a:avLst/>
          </a:prstGeom>
        </p:spPr>
      </p:pic>
      <p:pic>
        <p:nvPicPr>
          <p:cNvPr id="11" name="Espace réservé du contenu 2" descr="085.jpg"/>
          <p:cNvPicPr>
            <a:picLocks noChangeAspect="1"/>
          </p:cNvPicPr>
          <p:nvPr/>
        </p:nvPicPr>
        <p:blipFill>
          <a:blip r:embed="rId5" cstate="print"/>
          <a:srcRect l="52481" t="44693" r="41554" b="40497"/>
          <a:stretch>
            <a:fillRect/>
          </a:stretch>
        </p:blipFill>
        <p:spPr>
          <a:xfrm>
            <a:off x="142844" y="1214422"/>
            <a:ext cx="728669" cy="857256"/>
          </a:xfrm>
          <a:prstGeom prst="rect">
            <a:avLst/>
          </a:prstGeom>
        </p:spPr>
      </p:pic>
      <p:pic>
        <p:nvPicPr>
          <p:cNvPr id="12" name="Image 11" descr="20221118_164901.jpg"/>
          <p:cNvPicPr>
            <a:picLocks noChangeAspect="1"/>
          </p:cNvPicPr>
          <p:nvPr/>
        </p:nvPicPr>
        <p:blipFill>
          <a:blip r:embed="rId6" cstate="print"/>
          <a:srcRect l="12988" t="1810" r="62600" b="38471"/>
          <a:stretch>
            <a:fillRect/>
          </a:stretch>
        </p:blipFill>
        <p:spPr>
          <a:xfrm>
            <a:off x="1000100" y="428604"/>
            <a:ext cx="665664" cy="708610"/>
          </a:xfrm>
          <a:prstGeom prst="rect">
            <a:avLst/>
          </a:prstGeom>
        </p:spPr>
      </p:pic>
      <p:pic>
        <p:nvPicPr>
          <p:cNvPr id="13" name="Image 12" descr="20221118_164901.jpg"/>
          <p:cNvPicPr>
            <a:picLocks noChangeAspect="1"/>
          </p:cNvPicPr>
          <p:nvPr/>
        </p:nvPicPr>
        <p:blipFill>
          <a:blip r:embed="rId7" cstate="print"/>
          <a:srcRect l="56300" t="34384" r="20863" b="13136"/>
          <a:stretch>
            <a:fillRect/>
          </a:stretch>
        </p:blipFill>
        <p:spPr>
          <a:xfrm>
            <a:off x="6786578" y="214290"/>
            <a:ext cx="714380" cy="714380"/>
          </a:xfrm>
          <a:prstGeom prst="rect">
            <a:avLst/>
          </a:prstGeom>
        </p:spPr>
      </p:pic>
      <p:pic>
        <p:nvPicPr>
          <p:cNvPr id="15" name="Espace réservé du contenu 3" descr="03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79511" y="188640"/>
            <a:ext cx="715757" cy="954343"/>
          </a:xfrm>
        </p:spPr>
      </p:pic>
      <p:pic>
        <p:nvPicPr>
          <p:cNvPr id="18" name="Image 17" descr="20230210_170425.jpg"/>
          <p:cNvPicPr>
            <a:picLocks noChangeAspect="1"/>
          </p:cNvPicPr>
          <p:nvPr/>
        </p:nvPicPr>
        <p:blipFill>
          <a:blip r:embed="rId9" cstate="print"/>
          <a:srcRect l="12988" t="1001" r="64809" b="56708"/>
          <a:stretch>
            <a:fillRect/>
          </a:stretch>
        </p:blipFill>
        <p:spPr>
          <a:xfrm>
            <a:off x="2714612" y="214290"/>
            <a:ext cx="833443" cy="714380"/>
          </a:xfrm>
          <a:prstGeom prst="rect">
            <a:avLst/>
          </a:prstGeom>
        </p:spPr>
      </p:pic>
      <p:pic>
        <p:nvPicPr>
          <p:cNvPr id="21" name="Image 20" descr="20211211_204711.jpg"/>
          <p:cNvPicPr>
            <a:picLocks noChangeAspect="1"/>
          </p:cNvPicPr>
          <p:nvPr/>
        </p:nvPicPr>
        <p:blipFill>
          <a:blip r:embed="rId10" cstate="print"/>
          <a:srcRect l="72503" t="26417" r="13354" b="33173"/>
          <a:stretch>
            <a:fillRect/>
          </a:stretch>
        </p:blipFill>
        <p:spPr>
          <a:xfrm>
            <a:off x="4500562" y="2500306"/>
            <a:ext cx="750690" cy="965174"/>
          </a:xfrm>
          <a:prstGeom prst="rect">
            <a:avLst/>
          </a:prstGeom>
        </p:spPr>
      </p:pic>
      <p:pic>
        <p:nvPicPr>
          <p:cNvPr id="25" name="Image 24" descr="DSCN9909 (Copier).JPG"/>
          <p:cNvPicPr>
            <a:picLocks noChangeAspect="1"/>
          </p:cNvPicPr>
          <p:nvPr/>
        </p:nvPicPr>
        <p:blipFill>
          <a:blip r:embed="rId11" cstate="print"/>
          <a:srcRect t="31925" r="77778" b="8816"/>
          <a:stretch>
            <a:fillRect/>
          </a:stretch>
        </p:blipFill>
        <p:spPr>
          <a:xfrm>
            <a:off x="4429124" y="1000108"/>
            <a:ext cx="720080" cy="1440160"/>
          </a:xfrm>
          <a:prstGeom prst="rect">
            <a:avLst/>
          </a:prstGeom>
        </p:spPr>
      </p:pic>
      <p:pic>
        <p:nvPicPr>
          <p:cNvPr id="26" name="Image 25" descr="20210504_144839.jpg"/>
          <p:cNvPicPr>
            <a:picLocks noChangeAspect="1"/>
          </p:cNvPicPr>
          <p:nvPr/>
        </p:nvPicPr>
        <p:blipFill>
          <a:blip r:embed="rId12" cstate="print"/>
          <a:srcRect l="46546" t="8330" r="32895" b="48801"/>
          <a:stretch>
            <a:fillRect/>
          </a:stretch>
        </p:blipFill>
        <p:spPr>
          <a:xfrm>
            <a:off x="4429124" y="214290"/>
            <a:ext cx="723057" cy="714380"/>
          </a:xfrm>
          <a:prstGeom prst="rect">
            <a:avLst/>
          </a:prstGeom>
        </p:spPr>
      </p:pic>
      <p:pic>
        <p:nvPicPr>
          <p:cNvPr id="23" name="Espace réservé du contenu 2" descr="085.jpg"/>
          <p:cNvPicPr>
            <a:picLocks noChangeAspect="1"/>
          </p:cNvPicPr>
          <p:nvPr/>
        </p:nvPicPr>
        <p:blipFill>
          <a:blip r:embed="rId13" cstate="print"/>
          <a:srcRect l="57749" t="40625" r="30918" b="34050"/>
          <a:stretch>
            <a:fillRect/>
          </a:stretch>
        </p:blipFill>
        <p:spPr>
          <a:xfrm>
            <a:off x="5214942" y="214290"/>
            <a:ext cx="674693" cy="714380"/>
          </a:xfrm>
          <a:prstGeom prst="rect">
            <a:avLst/>
          </a:prstGeom>
        </p:spPr>
      </p:pic>
      <p:pic>
        <p:nvPicPr>
          <p:cNvPr id="27" name="Espace réservé du contenu 2" descr="085.jpg"/>
          <p:cNvPicPr>
            <a:picLocks noChangeAspect="1"/>
          </p:cNvPicPr>
          <p:nvPr/>
        </p:nvPicPr>
        <p:blipFill>
          <a:blip r:embed="rId14" cstate="print"/>
          <a:srcRect l="29150" t="46165" r="58876" b="29829"/>
          <a:stretch>
            <a:fillRect/>
          </a:stretch>
        </p:blipFill>
        <p:spPr>
          <a:xfrm>
            <a:off x="7572396" y="214290"/>
            <a:ext cx="785818" cy="746527"/>
          </a:xfrm>
          <a:prstGeom prst="rect">
            <a:avLst/>
          </a:prstGeom>
        </p:spPr>
      </p:pic>
      <p:pic>
        <p:nvPicPr>
          <p:cNvPr id="29" name="Image 28" descr="20230404_141413 - Copie (2).jpg"/>
          <p:cNvPicPr>
            <a:picLocks noChangeAspect="1"/>
          </p:cNvPicPr>
          <p:nvPr/>
        </p:nvPicPr>
        <p:blipFill>
          <a:blip r:embed="rId15" cstate="print"/>
          <a:srcRect l="50245" r="20397" b="3327"/>
          <a:stretch>
            <a:fillRect/>
          </a:stretch>
        </p:blipFill>
        <p:spPr>
          <a:xfrm>
            <a:off x="142844" y="2143116"/>
            <a:ext cx="695496" cy="1030034"/>
          </a:xfrm>
          <a:prstGeom prst="rect">
            <a:avLst/>
          </a:prstGeom>
        </p:spPr>
      </p:pic>
      <p:pic>
        <p:nvPicPr>
          <p:cNvPr id="34" name="Image 33" descr="20230516_124721 (Copier).jpg"/>
          <p:cNvPicPr>
            <a:picLocks noChangeAspect="1"/>
          </p:cNvPicPr>
          <p:nvPr/>
        </p:nvPicPr>
        <p:blipFill>
          <a:blip r:embed="rId16">
            <a:lum bright="30000"/>
          </a:blip>
          <a:srcRect l="81362" t="12404" b="50000"/>
          <a:stretch>
            <a:fillRect/>
          </a:stretch>
        </p:blipFill>
        <p:spPr>
          <a:xfrm>
            <a:off x="1785918" y="214290"/>
            <a:ext cx="785624" cy="714380"/>
          </a:xfrm>
          <a:prstGeom prst="rect">
            <a:avLst/>
          </a:prstGeom>
        </p:spPr>
      </p:pic>
      <p:pic>
        <p:nvPicPr>
          <p:cNvPr id="40" name="Image 39" descr="DSCN6312 (Copier).JPG"/>
          <p:cNvPicPr>
            <a:picLocks noChangeAspect="1"/>
          </p:cNvPicPr>
          <p:nvPr/>
        </p:nvPicPr>
        <p:blipFill>
          <a:blip r:embed="rId17">
            <a:lum bright="20000"/>
          </a:blip>
          <a:srcRect l="32382" t="21870" r="53225" b="60139"/>
          <a:stretch>
            <a:fillRect/>
          </a:stretch>
        </p:blipFill>
        <p:spPr>
          <a:xfrm>
            <a:off x="928662" y="1285860"/>
            <a:ext cx="762005" cy="714380"/>
          </a:xfrm>
          <a:prstGeom prst="rect">
            <a:avLst/>
          </a:prstGeom>
        </p:spPr>
      </p:pic>
      <p:pic>
        <p:nvPicPr>
          <p:cNvPr id="48" name="Image 47" descr="20230516_140146 (Copier).jpg"/>
          <p:cNvPicPr>
            <a:picLocks noChangeAspect="1"/>
          </p:cNvPicPr>
          <p:nvPr/>
        </p:nvPicPr>
        <p:blipFill>
          <a:blip r:embed="rId18" cstate="print">
            <a:lum bright="10000"/>
          </a:blip>
          <a:srcRect l="14843" r="9375"/>
          <a:stretch>
            <a:fillRect/>
          </a:stretch>
        </p:blipFill>
        <p:spPr>
          <a:xfrm>
            <a:off x="5214942" y="1000108"/>
            <a:ext cx="720576" cy="428628"/>
          </a:xfrm>
          <a:prstGeom prst="rect">
            <a:avLst/>
          </a:prstGeom>
        </p:spPr>
      </p:pic>
      <p:pic>
        <p:nvPicPr>
          <p:cNvPr id="49" name="Image 48" descr="20230516_140730 (Copier).jpg"/>
          <p:cNvPicPr>
            <a:picLocks noChangeAspect="1"/>
          </p:cNvPicPr>
          <p:nvPr/>
        </p:nvPicPr>
        <p:blipFill>
          <a:blip r:embed="rId19" cstate="print"/>
          <a:srcRect l="10937" r="54504" b="28002"/>
          <a:stretch>
            <a:fillRect/>
          </a:stretch>
        </p:blipFill>
        <p:spPr>
          <a:xfrm>
            <a:off x="1785918" y="2357430"/>
            <a:ext cx="785818" cy="736705"/>
          </a:xfrm>
          <a:prstGeom prst="rect">
            <a:avLst/>
          </a:prstGeom>
        </p:spPr>
      </p:pic>
      <p:pic>
        <p:nvPicPr>
          <p:cNvPr id="50" name="Image 49" descr="DSCN6312 (Copier).JPG"/>
          <p:cNvPicPr>
            <a:picLocks noChangeAspect="1"/>
          </p:cNvPicPr>
          <p:nvPr/>
        </p:nvPicPr>
        <p:blipFill>
          <a:blip r:embed="rId17"/>
          <a:srcRect l="19790" t="23070" r="64019" b="52943"/>
          <a:stretch>
            <a:fillRect/>
          </a:stretch>
        </p:blipFill>
        <p:spPr>
          <a:xfrm>
            <a:off x="142844" y="3214687"/>
            <a:ext cx="642942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 descr="DSCN6604 (Copi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098" y="1214422"/>
            <a:ext cx="1524010" cy="1143008"/>
          </a:xfrm>
          <a:prstGeom prst="rect">
            <a:avLst/>
          </a:prstGeom>
        </p:spPr>
      </p:pic>
      <p:pic>
        <p:nvPicPr>
          <p:cNvPr id="50" name="Image 49" descr="DSCN6554 (Copie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214422"/>
            <a:ext cx="1524010" cy="1143008"/>
          </a:xfrm>
          <a:prstGeom prst="rect">
            <a:avLst/>
          </a:prstGeom>
        </p:spPr>
      </p:pic>
      <p:pic>
        <p:nvPicPr>
          <p:cNvPr id="52" name="Image 51" descr="DSCN6570 (Copier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214422"/>
            <a:ext cx="1500198" cy="1125149"/>
          </a:xfrm>
          <a:prstGeom prst="rect">
            <a:avLst/>
          </a:prstGeom>
        </p:spPr>
      </p:pic>
      <p:pic>
        <p:nvPicPr>
          <p:cNvPr id="53" name="Image 52" descr="DSCN6600 (Copier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714884"/>
            <a:ext cx="1714512" cy="1285884"/>
          </a:xfrm>
          <a:prstGeom prst="rect">
            <a:avLst/>
          </a:prstGeom>
        </p:spPr>
      </p:pic>
      <p:pic>
        <p:nvPicPr>
          <p:cNvPr id="54" name="Image 53" descr="DSCN6579 (Copier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928934"/>
            <a:ext cx="1714512" cy="1285884"/>
          </a:xfrm>
          <a:prstGeom prst="rect">
            <a:avLst/>
          </a:prstGeom>
        </p:spPr>
      </p:pic>
      <p:pic>
        <p:nvPicPr>
          <p:cNvPr id="55" name="Image 54" descr="DSCN6575 (Copier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928934"/>
            <a:ext cx="1714512" cy="1285884"/>
          </a:xfrm>
          <a:prstGeom prst="rect">
            <a:avLst/>
          </a:prstGeom>
        </p:spPr>
      </p:pic>
      <p:pic>
        <p:nvPicPr>
          <p:cNvPr id="56" name="Image 55" descr="DSCN6593 (Copier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714884"/>
            <a:ext cx="1714512" cy="1285884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85786" y="5572140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Le n° de Jean-Paul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7429520" y="3643314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:\Users\MORENA\Desktop\en cours\selection pour gazette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677712" cy="626884"/>
          </a:xfrm>
          <a:prstGeom prst="rect">
            <a:avLst/>
          </a:prstGeom>
          <a:noFill/>
        </p:spPr>
      </p:pic>
      <p:pic>
        <p:nvPicPr>
          <p:cNvPr id="7" name="Image 6" descr="picnic rando.jpg"/>
          <p:cNvPicPr>
            <a:picLocks noChangeAspect="1"/>
          </p:cNvPicPr>
          <p:nvPr/>
        </p:nvPicPr>
        <p:blipFill>
          <a:blip r:embed="rId3" cstate="print"/>
          <a:srcRect l="28738" t="47865" r="31888" b="-2410"/>
          <a:stretch>
            <a:fillRect/>
          </a:stretch>
        </p:blipFill>
        <p:spPr>
          <a:xfrm>
            <a:off x="5500693" y="0"/>
            <a:ext cx="2259749" cy="2214554"/>
          </a:xfrm>
          <a:prstGeom prst="rect">
            <a:avLst/>
          </a:prstGeom>
        </p:spPr>
      </p:pic>
      <p:pic>
        <p:nvPicPr>
          <p:cNvPr id="8" name="Image 7" descr="picnic rando.jpg"/>
          <p:cNvPicPr>
            <a:picLocks noChangeAspect="1"/>
          </p:cNvPicPr>
          <p:nvPr/>
        </p:nvPicPr>
        <p:blipFill>
          <a:blip r:embed="rId4" cstate="print"/>
          <a:srcRect l="37308" r="6780" b="51151"/>
          <a:stretch>
            <a:fillRect/>
          </a:stretch>
        </p:blipFill>
        <p:spPr>
          <a:xfrm>
            <a:off x="2000232" y="357166"/>
            <a:ext cx="2956009" cy="1827045"/>
          </a:xfrm>
          <a:prstGeom prst="rect">
            <a:avLst/>
          </a:prstGeom>
        </p:spPr>
      </p:pic>
      <p:pic>
        <p:nvPicPr>
          <p:cNvPr id="17" name="Picture 3" descr="C:\Users\MORENA\Desktop\en cours\selection pour gazette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290"/>
            <a:ext cx="428629" cy="571504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285720" y="2714620"/>
            <a:ext cx="2786082" cy="1859647"/>
            <a:chOff x="285720" y="2714620"/>
            <a:chExt cx="2786082" cy="1859647"/>
          </a:xfrm>
        </p:grpSpPr>
        <p:pic>
          <p:nvPicPr>
            <p:cNvPr id="5122" name="Image 1" descr="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429000"/>
              <a:ext cx="676275" cy="628650"/>
            </a:xfrm>
            <a:prstGeom prst="rect">
              <a:avLst/>
            </a:prstGeom>
            <a:noFill/>
          </p:spPr>
        </p:pic>
        <p:pic>
          <p:nvPicPr>
            <p:cNvPr id="5121" name="Image 2" descr="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2976" y="3429000"/>
              <a:ext cx="428625" cy="571500"/>
            </a:xfrm>
            <a:prstGeom prst="rect">
              <a:avLst/>
            </a:prstGeom>
            <a:noFill/>
          </p:spPr>
        </p:pic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285720" y="2714620"/>
              <a:ext cx="1214446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Alain BRUNEL </a:t>
              </a:r>
              <a:endPara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Président ASLV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06 74 51 11 23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720" y="4143380"/>
              <a:ext cx="278608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https://www.valrasrandosloisirs.com/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omic Sans MS" pitchFamily="66" charset="0"/>
                  <a:ea typeface="Calibri" pitchFamily="34" charset="0"/>
                  <a:cs typeface="Times New Roman" pitchFamily="18" charset="0"/>
                </a:rPr>
                <a:t>alain.brunel34@orange.fr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7429520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 A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286116" y="3143248"/>
            <a:ext cx="204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Gazette de l’ASLV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142976" y="4714883"/>
            <a:ext cx="3786213" cy="425284"/>
            <a:chOff x="1558209" y="4723087"/>
            <a:chExt cx="3708767" cy="441034"/>
          </a:xfrm>
        </p:grpSpPr>
        <p:pic>
          <p:nvPicPr>
            <p:cNvPr id="14" name="Picture 2" descr="C:\Users\MORENA\Desktop\en cours\selection pour gazette\0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58209" y="4723087"/>
              <a:ext cx="476793" cy="441034"/>
            </a:xfrm>
            <a:prstGeom prst="rect">
              <a:avLst/>
            </a:prstGeom>
            <a:noFill/>
          </p:spPr>
        </p:pic>
        <p:pic>
          <p:nvPicPr>
            <p:cNvPr id="15" name="Picture 3" descr="C:\Users\MORENA\Desktop\en cours\selection pour gazette\0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76841" y="4723087"/>
              <a:ext cx="290135" cy="386847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2071670" y="4786319"/>
              <a:ext cx="2822588" cy="3311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La Gazette de l’ASLV</a:t>
              </a:r>
              <a:endParaRPr lang="fr-F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29</Words>
  <Application>Microsoft Office PowerPoint</Application>
  <PresentationFormat>Affichage à l'écran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MORENA</dc:creator>
  <cp:lastModifiedBy>alain.brunel34@orange.fr</cp:lastModifiedBy>
  <cp:revision>240</cp:revision>
  <dcterms:created xsi:type="dcterms:W3CDTF">2023-02-17T07:29:07Z</dcterms:created>
  <dcterms:modified xsi:type="dcterms:W3CDTF">2023-06-02T06:58:31Z</dcterms:modified>
</cp:coreProperties>
</file>